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1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>
        <p:scale>
          <a:sx n="100" d="100"/>
          <a:sy n="100" d="100"/>
        </p:scale>
        <p:origin x="2275" y="-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5580447" y="2888010"/>
            <a:ext cx="19812" cy="3139053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607037"/>
            <a:ext cx="6858000" cy="5482385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6109542" y="-616891"/>
            <a:ext cx="10287" cy="4068900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6649369" cy="6604006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1728669" y="884506"/>
            <a:ext cx="19812" cy="4927721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2385133" y="872188"/>
            <a:ext cx="19812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3017522" y="872189"/>
            <a:ext cx="19812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3649912" y="872189"/>
            <a:ext cx="19812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4282302" y="872190"/>
            <a:ext cx="19812" cy="4859626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4914692" y="872188"/>
            <a:ext cx="19812" cy="4859627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5340337" y="1576750"/>
            <a:ext cx="19812" cy="4274868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5972727" y="3675013"/>
            <a:ext cx="19812" cy="2486198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6288920" y="4731142"/>
            <a:ext cx="19812" cy="1591868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6605117" y="5787279"/>
            <a:ext cx="19813" cy="69753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147695" y="75503"/>
            <a:ext cx="19812" cy="456051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463890" y="237303"/>
            <a:ext cx="19812" cy="1350386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780085" y="399104"/>
            <a:ext cx="19812" cy="2244719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096280" y="560905"/>
            <a:ext cx="19812" cy="3139053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412474" y="722708"/>
            <a:ext cx="19812" cy="4033387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1552927" y="-650302"/>
            <a:ext cx="10287" cy="8507151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236732" y="819882"/>
            <a:ext cx="10287" cy="6784727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920537" y="2290057"/>
            <a:ext cx="10287" cy="5062307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604343" y="3760238"/>
            <a:ext cx="10287" cy="3339882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288149" y="5230416"/>
            <a:ext cx="10287" cy="1617463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028885" y="-1377638"/>
            <a:ext cx="10287" cy="9359278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3293664" y="-1377638"/>
            <a:ext cx="10287" cy="9359278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4558444" y="-1377637"/>
            <a:ext cx="10287" cy="9359279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5160959" y="-1373618"/>
            <a:ext cx="10287" cy="9236165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5477152" y="-1121373"/>
            <a:ext cx="10288" cy="7513744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5807201" y="-841115"/>
            <a:ext cx="10287" cy="5791324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6425737" y="-364652"/>
            <a:ext cx="10286" cy="2346483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6741933" y="-112405"/>
            <a:ext cx="10286" cy="624058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2657638" y="-1394550"/>
            <a:ext cx="10287" cy="9379094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3922417" y="-1394551"/>
            <a:ext cx="10287" cy="9379096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4619354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324306" y="482531"/>
            <a:ext cx="884936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827924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1459829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2091734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2723639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3355544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3987449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5883164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5251259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6439167" y="535591"/>
            <a:ext cx="707460" cy="130206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196019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4998384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479121"/>
            <a:ext cx="70457" cy="6124881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575049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206954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1838859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2470764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3102669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3734574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4366479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6262194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5630289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4303162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511732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143637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1775542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2407447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3039352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3671257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5566972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4935067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6198877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-120174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5314990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259750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891655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1523560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155465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2787370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3419275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4051180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4683085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6578800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5946895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4523918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732488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364393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1996298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2628203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3260108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3892013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5787728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5155823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6419633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100583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259749" y="-14798"/>
            <a:ext cx="127314" cy="122597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891654" y="-14798"/>
            <a:ext cx="127314" cy="122597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1523560" y="-14798"/>
            <a:ext cx="5182554" cy="122597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4619354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324306" y="1703806"/>
            <a:ext cx="884936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827924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1459829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2091734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2723639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3355544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3987449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5883164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5251259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6439167" y="1756866"/>
            <a:ext cx="707460" cy="130206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196019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4998384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575049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206954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1838859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2470764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3102669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3734574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4366479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6262194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5630289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4303162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511732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143637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1775542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2407447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3039352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3671257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5566972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4935067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6198877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-120174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5314990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259750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891655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1523560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155465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2787370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3419275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4051180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4683085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6578800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5946895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4619354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324306" y="2920891"/>
            <a:ext cx="884936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827924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1459829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2091734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2723639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3355544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3987449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5883164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5251259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6439167" y="2973950"/>
            <a:ext cx="707460" cy="130206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196019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4998384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575049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206954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1838859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2470764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3102669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3734574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4366479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6262194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5630289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4303162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511732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143637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1775542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2407447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039352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3671257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566972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4935067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6198877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-120174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5314990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259750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891655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1523560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155465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2787370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3419275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4051180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4683085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6578800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5946895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4619354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324306" y="4146752"/>
            <a:ext cx="884936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827924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1459829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2091734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2723639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3355544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3987449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5883164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5251259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6439167" y="4199811"/>
            <a:ext cx="707460" cy="130206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196019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4998384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575049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206954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1838859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2470764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3102669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3734574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4366479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6262194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5630289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4303162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511732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143637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1775542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2407447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3039352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3671257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5566972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4935067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6198877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-120174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5314990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259750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891655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1523560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155465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2787370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3419275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4051180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4683085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6578800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5946895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4619354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324306" y="5366121"/>
            <a:ext cx="884936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827924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1459829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2091734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2723639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3355544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3987449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5883164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5251259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6439167" y="5419181"/>
            <a:ext cx="707460" cy="130206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196019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4998384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575049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206954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1838859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2470764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3102669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3734574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4366479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6262194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5630289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4303162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511732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3637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775542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2407447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3039352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3671257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5566972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4935067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6198877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-120174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5314990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259750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91655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1523560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155465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2787370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3419275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4051180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4683085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6578800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5946895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4896260" y="6233426"/>
            <a:ext cx="336324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-63668" y="6331347"/>
            <a:ext cx="336324" cy="208987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104829" y="6233425"/>
            <a:ext cx="336324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1736734" y="6233425"/>
            <a:ext cx="336324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2368639" y="6233425"/>
            <a:ext cx="336324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3000545" y="6233426"/>
            <a:ext cx="336324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3632450" y="6233426"/>
            <a:ext cx="336324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4264355" y="6233426"/>
            <a:ext cx="336324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6160069" y="6233425"/>
            <a:ext cx="336324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5528165" y="6233426"/>
            <a:ext cx="336324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6684067" y="6430069"/>
            <a:ext cx="247586" cy="100279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469190" y="6233425"/>
            <a:ext cx="336324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609464" y="6588572"/>
            <a:ext cx="5745627" cy="15430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534037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28309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91525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154741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17957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281173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344389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407605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470821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660469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597253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534037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28309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91525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154741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17957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281173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344389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407605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470821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660469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597253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534037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28309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91525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154741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17957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281173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344389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407605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470821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660469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597253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534037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28309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91525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154741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17957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281173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344389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407605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470821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660469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597253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534037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28309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91525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154741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17957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281173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344389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407605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470821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660469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597253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7164642"/>
            <a:ext cx="4371975" cy="2113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463" y="7164642"/>
            <a:ext cx="1800225" cy="2113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6B81CEB-2834-4FC8-9FBE-8745CAD94CD3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04CD-308C-4970-B5D0-4D9690B3C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7603709"/>
            <a:ext cx="0" cy="1320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87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1CEB-2834-4FC8-9FBE-8745CAD94CD3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04CD-308C-4970-B5D0-4D9690B3C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03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1100667"/>
            <a:ext cx="1478756" cy="7814733"/>
          </a:xfrm>
        </p:spPr>
        <p:txBody>
          <a:bodyPr vert="eaVert" lIns="45720" tIns="91440" rIns="45720" bIns="9144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3" y="1100667"/>
            <a:ext cx="4264819" cy="78147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1CEB-2834-4FC8-9FBE-8745CAD94CD3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04CD-308C-4970-B5D0-4D9690B3C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5657850" y="488827"/>
            <a:ext cx="0" cy="51435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1CEB-2834-4FC8-9FBE-8745CAD94CD3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04CD-308C-4970-B5D0-4D9690B3C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87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07037"/>
            <a:ext cx="6858000" cy="5482385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6109542" y="-616891"/>
            <a:ext cx="10287" cy="4068900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6649369" cy="6604006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1728669" y="884506"/>
            <a:ext cx="19812" cy="4927721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2385133" y="872188"/>
            <a:ext cx="19812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3017522" y="872189"/>
            <a:ext cx="19812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3649912" y="872189"/>
            <a:ext cx="19812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4282302" y="872190"/>
            <a:ext cx="19812" cy="4859626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4914692" y="872188"/>
            <a:ext cx="19812" cy="4859627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5340337" y="1576750"/>
            <a:ext cx="19812" cy="4274868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5972727" y="3675013"/>
            <a:ext cx="19812" cy="2486198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6288920" y="4731142"/>
            <a:ext cx="19812" cy="1591868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6605117" y="5787279"/>
            <a:ext cx="19813" cy="69753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147695" y="75503"/>
            <a:ext cx="19812" cy="456051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463890" y="237303"/>
            <a:ext cx="19812" cy="1350386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780085" y="399104"/>
            <a:ext cx="19812" cy="2244719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096280" y="560905"/>
            <a:ext cx="19812" cy="3139053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412474" y="722708"/>
            <a:ext cx="19812" cy="4033387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1552927" y="-650302"/>
            <a:ext cx="10287" cy="8507151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236732" y="819882"/>
            <a:ext cx="10287" cy="6784727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920537" y="2290057"/>
            <a:ext cx="10287" cy="5062307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604343" y="3760238"/>
            <a:ext cx="10287" cy="3339882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288149" y="5230416"/>
            <a:ext cx="10287" cy="1617463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028885" y="-1377638"/>
            <a:ext cx="10287" cy="9359278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3293664" y="-1377638"/>
            <a:ext cx="10287" cy="9359278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4558444" y="-1377637"/>
            <a:ext cx="10287" cy="9359279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5160959" y="-1373618"/>
            <a:ext cx="10287" cy="9236165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5477152" y="-1121373"/>
            <a:ext cx="10288" cy="7513744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5807201" y="-841115"/>
            <a:ext cx="10287" cy="5791324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6425737" y="-364652"/>
            <a:ext cx="10286" cy="2346483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6741933" y="-112405"/>
            <a:ext cx="10286" cy="624058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2657638" y="-1394550"/>
            <a:ext cx="10287" cy="9379094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3922417" y="-1394551"/>
            <a:ext cx="10287" cy="9379096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4619354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324306" y="482531"/>
            <a:ext cx="884936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827924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1459829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2091734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2723639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3355544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3987449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5883164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5251259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6439167" y="535591"/>
            <a:ext cx="707460" cy="130206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196019" y="37095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4303162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511732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143637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1775542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2407447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3039352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3671257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5566972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4935067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6198877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-120174" y="97861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4523918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732488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364393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1996298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2628203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3260108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3892013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5787728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5155823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6419633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100583" y="-22831"/>
            <a:ext cx="443424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4619354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324306" y="1703806"/>
            <a:ext cx="884936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827924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1459829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2091734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2723639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3355544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3987449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5883164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5251259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6439167" y="1756866"/>
            <a:ext cx="707460" cy="130206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196019" y="159222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4303162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511732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143637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1775542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2407447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3039352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3671257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5566972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4935067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6198877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-120174" y="2199886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4619354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324306" y="2920891"/>
            <a:ext cx="884936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827924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1459829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2091734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2723639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3355544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3987449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5883164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5251259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6439167" y="2973950"/>
            <a:ext cx="707460" cy="130206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196019" y="2809310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4303162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511732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143637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1775542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2407447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3039352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3671257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5566972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4935067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6198877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-120174" y="34169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4619354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324306" y="4146752"/>
            <a:ext cx="884936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827924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1459829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2091734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2723639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3355544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3987449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5883164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5251259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6439167" y="4199811"/>
            <a:ext cx="707460" cy="130206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196019" y="403517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4303162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511732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143637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1775542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2407447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3039352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3671257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5566972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4935067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6198877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-120174" y="4645117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4619354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324306" y="5366121"/>
            <a:ext cx="884936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827924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1459829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2091734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2723639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3355544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3987449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5883164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5251259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6439167" y="5419181"/>
            <a:ext cx="707460" cy="130206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196019" y="5254541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4303162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511732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143637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1775542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2407447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3039352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3671257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5566972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4935067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6198877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-120174" y="5867124"/>
            <a:ext cx="884936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4896260" y="6233426"/>
            <a:ext cx="336324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-63668" y="6331347"/>
            <a:ext cx="336324" cy="208987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104829" y="6233425"/>
            <a:ext cx="336324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1736734" y="6233425"/>
            <a:ext cx="336324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2368639" y="6233425"/>
            <a:ext cx="336324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3000545" y="6233426"/>
            <a:ext cx="336324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3632450" y="6233426"/>
            <a:ext cx="336324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4264355" y="6233426"/>
            <a:ext cx="336324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6160069" y="6233425"/>
            <a:ext cx="336324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5528165" y="6233426"/>
            <a:ext cx="336324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6684067" y="6430069"/>
            <a:ext cx="247586" cy="100279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469190" y="6233425"/>
            <a:ext cx="336324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4998384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479121"/>
            <a:ext cx="70457" cy="6124881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575049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206954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1838859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2470764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3102669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3734574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4366479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6262194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5630289" y="47912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5314990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259750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891655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1523560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155465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2787370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3419275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4051180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4683085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6578800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5946895" y="108480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259749" y="-14798"/>
            <a:ext cx="127314" cy="122597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891654" y="-14798"/>
            <a:ext cx="127314" cy="122597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1523560" y="-14798"/>
            <a:ext cx="5182554" cy="122597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4998384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575049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206954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1838859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2470764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3102669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3734574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4366479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6262194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5630289" y="170039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5314990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259750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891655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1523560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155465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2787370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3419275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4051180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4683085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6578800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5946895" y="2306076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4998384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575049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206954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1838859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2470764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3102669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3734574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4366479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6262194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5630289" y="2917480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5314990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259750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891655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1523560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155465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2787370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3419275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4051180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4683085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6578800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5946895" y="352316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4998384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575049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206954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1838859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2470764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3102669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3734574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4366479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6262194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5630289" y="414334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5314990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259750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891655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1523560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155465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2787370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3419275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4051180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4683085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6578800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5946895" y="4751307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4998384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575049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206954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1838859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2470764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3102669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3734574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4366479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6262194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5630289" y="5362711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5314990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259750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891655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1523560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155465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2787370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3419275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4051180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4683085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6578800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5946895" y="5973314"/>
            <a:ext cx="127313" cy="245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609464" y="6588572"/>
            <a:ext cx="5745627" cy="15430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534037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28309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91525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154741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17957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281173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344389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407605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470821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660469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5972535" y="52846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534037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28309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91525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154741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17957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281173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344389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407605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470821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660469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5972535" y="1749736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534037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28309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91525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154741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17957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281173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344389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407605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470821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660469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5972535" y="296682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534037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28309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91525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154741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17957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281173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344389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407605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470821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660469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5972535" y="4192682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534037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28309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91525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154741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17957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281173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344389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407605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470821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660469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5972535" y="5412051"/>
            <a:ext cx="75011" cy="144465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164642"/>
            <a:ext cx="4371975" cy="2113280"/>
          </a:xfrm>
        </p:spPr>
        <p:txBody>
          <a:bodyPr anchor="ctr">
            <a:normAutofit/>
          </a:bodyPr>
          <a:lstStyle>
            <a:lvl1pPr algn="r">
              <a:defRPr sz="3300" b="0" spc="15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463" y="7164642"/>
            <a:ext cx="1800225" cy="2113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1CEB-2834-4FC8-9FBE-8745CAD94CD3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04CD-308C-4970-B5D0-4D9690B3C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7603709"/>
            <a:ext cx="0" cy="13208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99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845312"/>
            <a:ext cx="5467541" cy="216611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3302000"/>
            <a:ext cx="2674620" cy="58115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993" y="3302000"/>
            <a:ext cx="2674620" cy="58115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1CEB-2834-4FC8-9FBE-8745CAD94CD3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04CD-308C-4970-B5D0-4D9690B3C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52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6072" y="845312"/>
            <a:ext cx="5467541" cy="216611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3148363"/>
            <a:ext cx="2674620" cy="11887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4286805"/>
            <a:ext cx="2674620" cy="48267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8993" y="3148363"/>
            <a:ext cx="2674620" cy="11887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8993" y="4286805"/>
            <a:ext cx="2674620" cy="48267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1CEB-2834-4FC8-9FBE-8745CAD94CD3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04CD-308C-4970-B5D0-4D9690B3C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75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1CEB-2834-4FC8-9FBE-8745CAD94CD3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04CD-308C-4970-B5D0-4D9690B3C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63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1CEB-2834-4FC8-9FBE-8745CAD94CD3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04CD-308C-4970-B5D0-4D9690B3C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52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72" y="681069"/>
            <a:ext cx="2468880" cy="25095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87" y="1188720"/>
            <a:ext cx="3194114" cy="748893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3260842"/>
            <a:ext cx="2468880" cy="5434425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1CEB-2834-4FC8-9FBE-8745CAD94CD3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04CD-308C-4970-B5D0-4D9690B3C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54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164644"/>
            <a:ext cx="4371975" cy="2113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6856286" cy="6604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3463" y="7164644"/>
            <a:ext cx="1800225" cy="2113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1CEB-2834-4FC8-9FBE-8745CAD94CD3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04CD-308C-4970-B5D0-4D9690B3C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717599" y="7603709"/>
            <a:ext cx="0" cy="1320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0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845312"/>
            <a:ext cx="5467541" cy="2166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3302000"/>
            <a:ext cx="5467541" cy="5811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73" y="9346572"/>
            <a:ext cx="1211705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6B81CEB-2834-4FC8-9FBE-8745CAD94CD3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4149" y="9346572"/>
            <a:ext cx="3319571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9346572"/>
            <a:ext cx="547688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F3A04CD-308C-4970-B5D0-4D9690B3C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28625" y="1193579"/>
            <a:ext cx="0" cy="1320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4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kumimoji="1" sz="330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Wingdings 3" pitchFamily="18" charset="2"/>
        <a:buChar char="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Wingdings 3" pitchFamily="18" charset="2"/>
        <a:buChar char="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Wingdings 3" pitchFamily="18" charset="2"/>
        <a:buChar char="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Wingdings 3" pitchFamily="18" charset="2"/>
        <a:buChar char="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Wingdings 3" pitchFamily="18" charset="2"/>
        <a:buChar char="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Wingdings 3" pitchFamily="18" charset="2"/>
        <a:buChar char="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Wingdings 3" pitchFamily="18" charset="2"/>
        <a:buChar char="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E44EB452-6072-4F68-0EB0-CA73BBE17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" y="9023139"/>
            <a:ext cx="830481" cy="830998"/>
          </a:xfrm>
          <a:prstGeom prst="rect">
            <a:avLst/>
          </a:prstGeom>
        </p:spPr>
      </p:pic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73A86A19-B0C1-6A03-CE48-2C9AA8F3A90C}"/>
              </a:ext>
            </a:extLst>
          </p:cNvPr>
          <p:cNvSpPr/>
          <p:nvPr/>
        </p:nvSpPr>
        <p:spPr>
          <a:xfrm>
            <a:off x="26719" y="7963190"/>
            <a:ext cx="1021080" cy="1015663"/>
          </a:xfrm>
          <a:prstGeom prst="flowChartConnector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波線 5">
            <a:extLst>
              <a:ext uri="{FF2B5EF4-FFF2-40B4-BE49-F238E27FC236}">
                <a16:creationId xmlns:a16="http://schemas.microsoft.com/office/drawing/2014/main" id="{A283BA8E-E6CD-C8C7-987D-17D0DD464066}"/>
              </a:ext>
            </a:extLst>
          </p:cNvPr>
          <p:cNvSpPr/>
          <p:nvPr/>
        </p:nvSpPr>
        <p:spPr>
          <a:xfrm>
            <a:off x="441960" y="307777"/>
            <a:ext cx="2171700" cy="522803"/>
          </a:xfrm>
          <a:prstGeom prst="wave">
            <a:avLst>
              <a:gd name="adj1" fmla="val 12500"/>
              <a:gd name="adj2" fmla="val -17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8654DC-6097-D8E0-BC88-5AC04EF19D75}"/>
              </a:ext>
            </a:extLst>
          </p:cNvPr>
          <p:cNvSpPr txBox="1"/>
          <p:nvPr/>
        </p:nvSpPr>
        <p:spPr>
          <a:xfrm>
            <a:off x="0" y="0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令和７年度 山形労働局委託 高齢者活躍人材確保育成事業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7448FC-498C-CD7E-77F4-31C720275E59}"/>
              </a:ext>
            </a:extLst>
          </p:cNvPr>
          <p:cNvSpPr txBox="1"/>
          <p:nvPr/>
        </p:nvSpPr>
        <p:spPr>
          <a:xfrm>
            <a:off x="251460" y="396240"/>
            <a:ext cx="252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６０歳以上の皆さまへ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69A909-CB33-A225-35E8-12DE4FA6A5AD}"/>
              </a:ext>
            </a:extLst>
          </p:cNvPr>
          <p:cNvSpPr txBox="1"/>
          <p:nvPr/>
        </p:nvSpPr>
        <p:spPr>
          <a:xfrm>
            <a:off x="0" y="66631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行書体" panose="03000600000000000000" pitchFamily="66" charset="-128"/>
                <a:ea typeface="HGS行書体" panose="03000600000000000000" pitchFamily="66" charset="-128"/>
              </a:rPr>
              <a:t>いきいきライフセミナー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58C43B-20EE-8521-2D25-A3CD5E278A2E}"/>
              </a:ext>
            </a:extLst>
          </p:cNvPr>
          <p:cNvSpPr txBox="1"/>
          <p:nvPr/>
        </p:nvSpPr>
        <p:spPr>
          <a:xfrm>
            <a:off x="0" y="1214816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対 象 </a:t>
            </a:r>
            <a:r>
              <a:rPr kumimoji="1"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シルバー人材センターに関心のある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おおむね６０歳以上の方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日 時 </a:t>
            </a:r>
            <a:r>
              <a:rPr kumimoji="1"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令和７年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日（火）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</a:p>
          <a:p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会 場 </a:t>
            </a:r>
            <a:r>
              <a:rPr kumimoji="1"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大石田町町民交流センター「虹のプラザ」中会議室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定 員 </a:t>
            </a:r>
            <a:r>
              <a:rPr kumimoji="1"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３０名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内 容 </a:t>
            </a:r>
            <a:r>
              <a:rPr kumimoji="1"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00D53A21-E454-C18F-3694-6F6461A0E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002830"/>
              </p:ext>
            </p:extLst>
          </p:nvPr>
        </p:nvGraphicFramePr>
        <p:xfrm>
          <a:off x="333139" y="3319553"/>
          <a:ext cx="4061947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9886">
                  <a:extLst>
                    <a:ext uri="{9D8B030D-6E8A-4147-A177-3AD203B41FA5}">
                      <a16:colId xmlns:a16="http://schemas.microsoft.com/office/drawing/2014/main" val="80145549"/>
                    </a:ext>
                  </a:extLst>
                </a:gridCol>
                <a:gridCol w="3112061">
                  <a:extLst>
                    <a:ext uri="{9D8B030D-6E8A-4147-A177-3AD203B41FA5}">
                      <a16:colId xmlns:a16="http://schemas.microsoft.com/office/drawing/2014/main" val="2822088042"/>
                    </a:ext>
                  </a:extLst>
                </a:gridCol>
              </a:tblGrid>
              <a:tr h="2383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時 間 帯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内　　容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825054"/>
                  </a:ext>
                </a:extLst>
              </a:tr>
              <a:tr h="2313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00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endParaRPr kumimoji="1" lang="ja-JP" altLang="en-US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開場・受付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342041"/>
                  </a:ext>
                </a:extLst>
              </a:tr>
              <a:tr h="3785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45</a:t>
                      </a:r>
                      <a:endParaRPr kumimoji="1" lang="ja-JP" altLang="en-US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開会セレモニー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シルバー人材センター事業紹介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83849"/>
                  </a:ext>
                </a:extLst>
              </a:tr>
              <a:tr h="3785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45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00</a:t>
                      </a:r>
                      <a:endParaRPr kumimoji="1" lang="ja-JP" altLang="en-US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講演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『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～　演　題　～　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』</a:t>
                      </a:r>
                    </a:p>
                    <a:p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曹洞宗 白龍山 福田院　住職　長峰広道 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193352"/>
                  </a:ext>
                </a:extLst>
              </a:tr>
              <a:tr h="3411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00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</a:t>
                      </a:r>
                      <a:endParaRPr kumimoji="1" lang="ja-JP" altLang="en-US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質疑応答・閉会セレモニー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807933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D57C39-1393-D96F-9849-35C2061CDA2B}"/>
              </a:ext>
            </a:extLst>
          </p:cNvPr>
          <p:cNvSpPr txBox="1"/>
          <p:nvPr/>
        </p:nvSpPr>
        <p:spPr>
          <a:xfrm>
            <a:off x="0" y="705526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申込方法</a:t>
            </a:r>
            <a:r>
              <a:rPr kumimoji="1"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お問い合わせ・お申し込みは、下記に記載のシルバー人材センター（お住まいの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 地域）へお申し込みください。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申込締切</a:t>
            </a:r>
            <a:r>
              <a:rPr kumimoji="1"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令和７年８月２９日（金）</a:t>
            </a:r>
            <a:r>
              <a:rPr kumimoji="1"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定員に達し次第、締切とさせていただく場合がございますのでご了承願います。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1F6A14-15EE-1093-72F0-43690CA4DE02}"/>
              </a:ext>
            </a:extLst>
          </p:cNvPr>
          <p:cNvSpPr txBox="1"/>
          <p:nvPr/>
        </p:nvSpPr>
        <p:spPr>
          <a:xfrm>
            <a:off x="1150620" y="8061112"/>
            <a:ext cx="557784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一般社団法人　大石田町シルバー人材センター　　　　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0237-35-5123</a:t>
            </a: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公益社団法人　新庄・最上地域シルバー人材センター　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0233-22-3065</a:t>
            </a: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公益社団法人　村山市シルバー人材センター　　　　　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0237-55-3443</a:t>
            </a: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公益社団法人　東根市シルバー人材センター　　　　　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0237-42-4680</a:t>
            </a: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公益社団法人　尾花沢市シルバー人材センター　　　　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0237-22-1813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C15E7E8-DF91-A213-7F3E-243D8C863104}"/>
              </a:ext>
            </a:extLst>
          </p:cNvPr>
          <p:cNvSpPr txBox="1"/>
          <p:nvPr/>
        </p:nvSpPr>
        <p:spPr>
          <a:xfrm>
            <a:off x="-41861" y="8267107"/>
            <a:ext cx="1158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お申し込みは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E2AA757-D6F3-FDF5-447A-E8EFC6F83341}"/>
              </a:ext>
            </a:extLst>
          </p:cNvPr>
          <p:cNvSpPr txBox="1"/>
          <p:nvPr/>
        </p:nvSpPr>
        <p:spPr>
          <a:xfrm>
            <a:off x="815340" y="9198257"/>
            <a:ext cx="3432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皆さまのご応募をお待ちしています！！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1F9FE4-CB86-0043-BE4B-DB61F5A45896}"/>
              </a:ext>
            </a:extLst>
          </p:cNvPr>
          <p:cNvSpPr txBox="1"/>
          <p:nvPr/>
        </p:nvSpPr>
        <p:spPr>
          <a:xfrm>
            <a:off x="0" y="9515583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1" lang="ja-JP" altLang="en-US" sz="1200" dirty="0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主催</a:t>
            </a:r>
            <a:r>
              <a:rPr kumimoji="1" lang="en-US" altLang="ja-JP" sz="1200" dirty="0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r>
              <a:rPr kumimoji="1" lang="ja-JP" alt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公益社団法人 山形県シルバー人材センター連合会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5D5D3DD-0849-00AA-C8A6-AC624D53A1AD}"/>
              </a:ext>
            </a:extLst>
          </p:cNvPr>
          <p:cNvSpPr txBox="1"/>
          <p:nvPr/>
        </p:nvSpPr>
        <p:spPr>
          <a:xfrm>
            <a:off x="6118860" y="928475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QR</a:t>
            </a:r>
            <a:endParaRPr kumimoji="1" lang="ja-JP" altLang="en-US" sz="24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5CA0A5E-EBA5-6CEB-7F70-00712882A635}"/>
              </a:ext>
            </a:extLst>
          </p:cNvPr>
          <p:cNvSpPr/>
          <p:nvPr/>
        </p:nvSpPr>
        <p:spPr>
          <a:xfrm>
            <a:off x="6067449" y="9153944"/>
            <a:ext cx="712421" cy="7232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15179BD8-B300-16C9-1478-F108A774B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086" y="1472906"/>
            <a:ext cx="2384784" cy="360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E0F45C2-3D4E-1E1E-E04D-EA32EDFE8A53}"/>
              </a:ext>
            </a:extLst>
          </p:cNvPr>
          <p:cNvSpPr txBox="1"/>
          <p:nvPr/>
        </p:nvSpPr>
        <p:spPr>
          <a:xfrm>
            <a:off x="3403295" y="5355359"/>
            <a:ext cx="34547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講師紹介：長峰広道 さん</a:t>
            </a:r>
            <a:endParaRPr kumimoji="1" lang="en-US" altLang="ja-JP" sz="1400" b="1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kumimoji="1" lang="ja-JP" altLang="en-US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曹洞宗 白龍山 福田院（新庄市）住職</a:t>
            </a:r>
            <a:endParaRPr kumimoji="1" lang="en-US" altLang="ja-JP" sz="1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kumimoji="1" lang="ja-JP" altLang="en-US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～略歴～</a:t>
            </a:r>
            <a:endParaRPr kumimoji="1" lang="en-US" altLang="ja-JP" sz="1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kumimoji="1" lang="ja-JP" altLang="en-US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　昭和</a:t>
            </a:r>
            <a:r>
              <a:rPr kumimoji="1" lang="en-US" altLang="ja-JP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57</a:t>
            </a:r>
            <a:r>
              <a:rPr kumimoji="1" lang="ja-JP" altLang="en-US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年　駒澤大学仏教学部禅学科卒業。</a:t>
            </a:r>
            <a:endParaRPr kumimoji="1" lang="en-US" altLang="ja-JP" sz="1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kumimoji="1" lang="ja-JP" altLang="en-US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　　　　　　大本山永平寺（福井県）に修行。</a:t>
            </a:r>
            <a:endParaRPr kumimoji="1" lang="en-US" altLang="ja-JP" sz="1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kumimoji="1" lang="ja-JP" altLang="en-US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　平成８年　曹洞宗松雲院（福井市）に住職。</a:t>
            </a:r>
            <a:endParaRPr kumimoji="1" lang="en-US" altLang="ja-JP" sz="1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kumimoji="1" lang="ja-JP" altLang="en-US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　平成</a:t>
            </a:r>
            <a:r>
              <a:rPr kumimoji="1" lang="en-US" altLang="ja-JP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11</a:t>
            </a:r>
            <a:r>
              <a:rPr kumimoji="1" lang="ja-JP" altLang="en-US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年　曹洞宗福田院（新庄市）に住職。</a:t>
            </a:r>
            <a:endParaRPr kumimoji="1" lang="en-US" altLang="ja-JP" sz="1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kumimoji="1" lang="ja-JP" altLang="en-US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　　　　　　　　　　　　　　　現在に至る。</a:t>
            </a:r>
            <a:endParaRPr kumimoji="1" lang="en-US" altLang="ja-JP" sz="1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186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ンテグラル">
  <a:themeElements>
    <a:clrScheme name="インテグラル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インテグラル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インテグラル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273</TotalTime>
  <Words>321</Words>
  <Application>Microsoft Office PowerPoint</Application>
  <PresentationFormat>A4 210 x 297 mm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HGS教科書体</vt:lpstr>
      <vt:lpstr>HGS行書体</vt:lpstr>
      <vt:lpstr>HG丸ｺﾞｼｯｸM-PRO</vt:lpstr>
      <vt:lpstr>Tw Cen MT</vt:lpstr>
      <vt:lpstr>Tw Cen MT Condensed</vt:lpstr>
      <vt:lpstr>Wingdings 3</vt:lpstr>
      <vt:lpstr>インテグラル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Akira Yokoyama（山形県SC連合会）</dc:creator>
  <cp:lastModifiedBy>Akira Yokoyama（山形県SC連合会）</cp:lastModifiedBy>
  <cp:revision>1</cp:revision>
  <dcterms:created xsi:type="dcterms:W3CDTF">2025-06-06T01:45:36Z</dcterms:created>
  <dcterms:modified xsi:type="dcterms:W3CDTF">2025-06-06T06:19:21Z</dcterms:modified>
</cp:coreProperties>
</file>